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5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8516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ПІДПРОЄКТ ЛІГИ СТАРШОКЛАСНИКІВ НА ТЕМУ: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2082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ВЕЛИКОБУРІМСЬКА ЗАГАЛЬНООСВІТНЯ ШКОЛА </a:t>
            </a:r>
            <a:r>
              <a:rPr lang="uk-U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І-ІІІ СТ</a:t>
            </a:r>
          </a:p>
          <a:p>
            <a:pPr algn="ctr"/>
            <a:r>
              <a:rPr lang="uk-UA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ЧОРНОБАЇВСЬКОЇ РАЙОННОЇ РАДИ</a:t>
            </a:r>
          </a:p>
          <a:p>
            <a:pPr algn="ctr"/>
            <a:r>
              <a:rPr lang="uk-U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ЧЕРКАСЬКОЇ ОБЛАСТІ</a:t>
            </a:r>
            <a:endParaRPr lang="ru-RU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636"/>
            <a:ext cx="814393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Керівник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стеблян</a:t>
            </a:r>
            <a:r>
              <a:rPr lang="uk-UA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т. п.,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заступник директора з виховної роботи</a:t>
            </a:r>
          </a:p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Організатор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панченко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О. М.,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Педагог-організатор</a:t>
            </a:r>
          </a:p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Виконавці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учні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786058"/>
            <a:ext cx="6640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Відкрийте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чарівні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двері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1785926"/>
            <a:ext cx="905004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Творіть</a:t>
            </a:r>
            <a:r>
              <a:rPr lang="ru-RU" sz="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добро, </a:t>
            </a:r>
            <a:endParaRPr lang="ru-RU" sz="3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ru-RU" sz="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щоб</a:t>
            </a:r>
            <a:r>
              <a:rPr lang="ru-RU" sz="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краще</a:t>
            </a:r>
            <a:r>
              <a:rPr lang="ru-RU" sz="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було</a:t>
            </a:r>
            <a:r>
              <a:rPr lang="ru-RU" sz="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жити</a:t>
            </a:r>
            <a:r>
              <a:rPr lang="ru-RU" sz="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</a:t>
            </a:r>
          </a:p>
          <a:p>
            <a:pPr algn="ctr"/>
            <a:r>
              <a:rPr lang="uk-UA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те ми й люди, </a:t>
            </a:r>
            <a:r>
              <a:rPr lang="uk-UA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щоб </a:t>
            </a:r>
            <a:r>
              <a:rPr lang="uk-UA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добро творити!</a:t>
            </a:r>
            <a:endParaRPr lang="ru-RU" sz="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042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7188" y="1857375"/>
            <a:ext cx="8429625" cy="4714875"/>
          </a:xfrm>
          <a:prstGeom prst="rect">
            <a:avLst/>
          </a:prstGeom>
        </p:spPr>
        <p:txBody>
          <a:bodyPr/>
          <a:lstStyle/>
          <a:p>
            <a:pPr marL="36513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Виховувати патріотизм, національну гідність; формувати відповідальність кожного за долю своєї Батьківщини, повагу до людини, гуманізм; розвивати пізнавальну активність  учнів і почуття гордості за славне минуле рідного народу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428604"/>
            <a:ext cx="7772400" cy="10001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 </a:t>
            </a:r>
            <a:r>
              <a:rPr kumimoji="0" lang="uk-U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проєкту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357313"/>
            <a:ext cx="8929717" cy="5072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забезпечення духовної єдності поколінь, виховання поваги до батьків, культури та історії рідного краю;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виховання культурної особистості та створення умов для вільного формування нею власної світоглядної позиції;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формування національної свідомості та людської гідності, любові до рідної землі, родини, свого народу, бажання працювати задля розквіту держави, готовності її захищати.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_3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00041"/>
            <a:ext cx="5286412" cy="3964629"/>
          </a:xfrm>
          <a:prstGeom prst="rect">
            <a:avLst/>
          </a:prstGeom>
          <a:noFill/>
        </p:spPr>
      </p:pic>
      <p:pic>
        <p:nvPicPr>
          <p:cNvPr id="1027" name="Picture 3" descr="G:\IMG_3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286148" cy="24644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928670"/>
            <a:ext cx="33300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нашого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городу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0325" y="4929198"/>
            <a:ext cx="49936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солдатського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столу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_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357686" cy="3268116"/>
          </a:xfrm>
          <a:prstGeom prst="rect">
            <a:avLst/>
          </a:prstGeom>
          <a:noFill/>
        </p:spPr>
      </p:pic>
      <p:pic>
        <p:nvPicPr>
          <p:cNvPr id="2051" name="Picture 3" descr="G:\IMG_4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39" y="3500438"/>
            <a:ext cx="4072089" cy="30539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785794"/>
            <a:ext cx="41949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Великодній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кошик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G_3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5715267" cy="4286256"/>
          </a:xfrm>
          <a:prstGeom prst="rect">
            <a:avLst/>
          </a:prstGeom>
          <a:noFill/>
        </p:spPr>
      </p:pic>
      <p:pic>
        <p:nvPicPr>
          <p:cNvPr id="3075" name="Picture 3" descr="G:\IMG_3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79244"/>
            <a:ext cx="3571868" cy="26787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572008"/>
            <a:ext cx="30657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FF0000"/>
                </a:solidFill>
              </a:rPr>
              <a:t>Трудові</a:t>
            </a:r>
          </a:p>
          <a:p>
            <a:pPr algn="ctr"/>
            <a:r>
              <a:rPr lang="uk-UA" sz="5400" b="1" dirty="0" smtClean="0">
                <a:ln/>
                <a:solidFill>
                  <a:srgbClr val="FF0000"/>
                </a:solidFill>
              </a:rPr>
              <a:t>десанти 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G_5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57586" cy="2518076"/>
          </a:xfrm>
          <a:prstGeom prst="rect">
            <a:avLst/>
          </a:prstGeom>
          <a:noFill/>
        </p:spPr>
      </p:pic>
      <p:pic>
        <p:nvPicPr>
          <p:cNvPr id="4099" name="Picture 3" descr="G:\IMG_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5238991" cy="3929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785794"/>
            <a:ext cx="50879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Приберемо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самі</a:t>
            </a:r>
            <a:endParaRPr lang="uk-UA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MG_5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539" y="71414"/>
            <a:ext cx="4667461" cy="3500437"/>
          </a:xfrm>
          <a:prstGeom prst="rect">
            <a:avLst/>
          </a:prstGeom>
          <a:noFill/>
        </p:spPr>
      </p:pic>
      <p:pic>
        <p:nvPicPr>
          <p:cNvPr id="5123" name="Picture 3" descr="G:\IMG_5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56151" y="899001"/>
            <a:ext cx="6048383" cy="453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5288" y="3857628"/>
            <a:ext cx="49816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Посадили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вишневий сад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MG_5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286676" cy="5464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3130" y="428604"/>
            <a:ext cx="91871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Співпрацюємо</a:t>
            </a:r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</a:t>
            </a:r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Великобурімським</a:t>
            </a:r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лісництвом</a:t>
            </a:r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6304002"/>
            <a:ext cx="68678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Висадили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700 </a:t>
            </a:r>
            <a:r>
              <a:rPr lang="ru-RU" sz="3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кущів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самшиту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160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ПІДПРОЄКТ ЛІГИ СТАРШОКЛАСНИКІВ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ПІДПРОЄКТ ЛІГИ СТАРШОКЛАСНИКІВ НА ТЕМУ</dc:title>
  <dc:creator>user</dc:creator>
  <cp:lastModifiedBy>user</cp:lastModifiedBy>
  <cp:revision>12</cp:revision>
  <dcterms:created xsi:type="dcterms:W3CDTF">2019-11-28T08:51:51Z</dcterms:created>
  <dcterms:modified xsi:type="dcterms:W3CDTF">2019-11-28T10:30:46Z</dcterms:modified>
</cp:coreProperties>
</file>